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From a Ladder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3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chael.kelley.CORP\OneDrive for Business\Documents\Alabama Cooperatives\Escambia River\Kurvin Quarles\IMG_01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18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1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chael.kelley.CORP\OneDrive for Business\Documents\Alabama Cooperatives\Escambia River\Kurvin Quarles\IMG_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762000"/>
            <a:ext cx="11709400" cy="124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7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chael.kelley.CORP\OneDrive for Business\Documents\Alabama Cooperatives\Escambia River\Kurvin Quarles\FullSizeRende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276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3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chael.kelley.CORP\OneDrive for Business\Documents\Alabama Cooperatives\Escambia River\Kurvin Quarles\IMG_01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257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8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ichael.kelley.CORP\OneDrive for Business\Documents\Alabama Cooperatives\Escambia River\Kurvin Quarles\IMG_0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817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95441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7B67B482C8942BFF712F7B1E06F67" ma:contentTypeVersion="0" ma:contentTypeDescription="Create a new document." ma:contentTypeScope="" ma:versionID="dce0db5e19f635cb48a4496ca7f42b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E4FFA9-A126-4F58-A6A7-939758123625}"/>
</file>

<file path=customXml/itemProps2.xml><?xml version="1.0" encoding="utf-8"?>
<ds:datastoreItem xmlns:ds="http://schemas.openxmlformats.org/officeDocument/2006/customXml" ds:itemID="{2D78A908-755E-4400-9969-83FB72676910}"/>
</file>

<file path=customXml/itemProps3.xml><?xml version="1.0" encoding="utf-8"?>
<ds:datastoreItem xmlns:ds="http://schemas.openxmlformats.org/officeDocument/2006/customXml" ds:itemID="{FD210370-6BDA-45DA-AB7E-08AF3738A865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</TotalTime>
  <Words>4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Fall From a Ladder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Kelley</dc:creator>
  <cp:lastModifiedBy>Michael Kelley</cp:lastModifiedBy>
  <cp:revision>2</cp:revision>
  <dcterms:created xsi:type="dcterms:W3CDTF">2006-08-16T00:00:00Z</dcterms:created>
  <dcterms:modified xsi:type="dcterms:W3CDTF">2015-04-23T11:39:49Z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0x0101008B97B67B482C8942BFF712F7B1E06F67</vt:lpwstr>
  </property>
</Properties>
</file>